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5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878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2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10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59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660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17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400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91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65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23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69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CE0693-BED8-4BAD-9F8C-8A75516531A2}" type="datetimeFigureOut">
              <a:rPr lang="en-US" smtClean="0"/>
              <a:t>7/3/2022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D6671-A0D4-4B3B-BA60-EEFD8424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8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142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1" y="0"/>
            <a:ext cx="12117859" cy="6858000"/>
          </a:xfrm>
        </p:spPr>
      </p:pic>
    </p:spTree>
    <p:extLst>
      <p:ext uri="{BB962C8B-B14F-4D97-AF65-F5344CB8AC3E}">
        <p14:creationId xmlns:p14="http://schemas.microsoft.com/office/powerpoint/2010/main" val="144612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08004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249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5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3582274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5907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7619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64" y="0"/>
            <a:ext cx="12134335" cy="6858000"/>
          </a:xfrm>
        </p:spPr>
      </p:pic>
    </p:spTree>
    <p:extLst>
      <p:ext uri="{BB962C8B-B14F-4D97-AF65-F5344CB8AC3E}">
        <p14:creationId xmlns:p14="http://schemas.microsoft.com/office/powerpoint/2010/main" val="392615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1408353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519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5035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0002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Odas</dc:creator>
  <cp:lastModifiedBy>Odas</cp:lastModifiedBy>
  <cp:revision>2</cp:revision>
  <dcterms:created xsi:type="dcterms:W3CDTF">2022-07-03T08:45:53Z</dcterms:created>
  <dcterms:modified xsi:type="dcterms:W3CDTF">2022-07-03T11:03:48Z</dcterms:modified>
</cp:coreProperties>
</file>

<file path=docProps/thumbnail.jpeg>
</file>